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8"/>
  </p:notesMasterIdLst>
  <p:sldIdLst>
    <p:sldId id="269" r:id="rId5"/>
    <p:sldId id="268" r:id="rId6"/>
    <p:sldId id="265" r:id="rId7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2A0038-3DC2-DD66-26A9-DBC6A2DC5CD2}" v="1" dt="2025-06-25T14:24:36.7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8"/>
    <p:restoredTop sz="94749"/>
  </p:normalViewPr>
  <p:slideViewPr>
    <p:cSldViewPr snapToGrid="0">
      <p:cViewPr varScale="1">
        <p:scale>
          <a:sx n="88" d="100"/>
          <a:sy n="88" d="100"/>
        </p:scale>
        <p:origin x="26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F52A0038-3DC2-DD66-26A9-DBC6A2DC5CD2}"/>
    <pc:docChg chg="delSld">
      <pc:chgData name="Barabucci, Claudia" userId="S::claudia.barabucci_gopacom.eu#ext#@efsa815.onmicrosoft.com::8c66b775-c6b3-42de-a97f-5d050fa0c3a8" providerId="AD" clId="Web-{F52A0038-3DC2-DD66-26A9-DBC6A2DC5CD2}" dt="2025-06-25T14:24:36.711" v="0"/>
      <pc:docMkLst>
        <pc:docMk/>
      </pc:docMkLst>
      <pc:sldChg chg="del">
        <pc:chgData name="Barabucci, Claudia" userId="S::claudia.barabucci_gopacom.eu#ext#@efsa815.onmicrosoft.com::8c66b775-c6b3-42de-a97f-5d050fa0c3a8" providerId="AD" clId="Web-{F52A0038-3DC2-DD66-26A9-DBC6A2DC5CD2}" dt="2025-06-25T14:24:36.711" v="0"/>
        <pc:sldMkLst>
          <pc:docMk/>
          <pc:sldMk cId="2841394380" sldId="2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239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8953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04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444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08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28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322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4321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746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18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7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2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30" userDrawn="1">
          <p15:clr>
            <a:srgbClr val="F26B43"/>
          </p15:clr>
        </p15:guide>
        <p15:guide id="3" pos="7608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bag of nuts&#10;&#10;Description automatically generated">
            <a:extLst>
              <a:ext uri="{FF2B5EF4-FFF2-40B4-BE49-F238E27FC236}">
                <a16:creationId xmlns:a16="http://schemas.microsoft.com/office/drawing/2014/main" id="{6E9E1D8D-C190-F5E8-8BE1-2F4CD8827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113"/>
            <a:ext cx="24383999" cy="137159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473549-BAAB-9CCC-3D43-946AF3FC4F16}"/>
              </a:ext>
            </a:extLst>
          </p:cNvPr>
          <p:cNvSpPr/>
          <p:nvPr/>
        </p:nvSpPr>
        <p:spPr>
          <a:xfrm>
            <a:off x="0" y="11558909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D65630-B462-518B-1704-B5137FFF0421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94F47D-F68A-8567-258C-0FB2AE32B0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42935" y="11558016"/>
            <a:ext cx="4110445" cy="215798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ABDD08D-5D13-328E-6BFB-43FB4678D98A}"/>
              </a:ext>
            </a:extLst>
          </p:cNvPr>
          <p:cNvSpPr/>
          <p:nvPr/>
        </p:nvSpPr>
        <p:spPr>
          <a:xfrm flipV="1">
            <a:off x="15453360" y="8932185"/>
            <a:ext cx="858935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4EAAE8-6938-F15F-F2B4-896E8693615B}"/>
              </a:ext>
            </a:extLst>
          </p:cNvPr>
          <p:cNvSpPr txBox="1"/>
          <p:nvPr/>
        </p:nvSpPr>
        <p:spPr>
          <a:xfrm>
            <a:off x="13141842" y="9003587"/>
            <a:ext cx="10736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Voedselallergenen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opsporen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A03BED-D0B2-CAD1-ECCC-81DB5C46068B}"/>
              </a:ext>
            </a:extLst>
          </p:cNvPr>
          <p:cNvSpPr/>
          <p:nvPr/>
        </p:nvSpPr>
        <p:spPr>
          <a:xfrm>
            <a:off x="17905228" y="9870391"/>
            <a:ext cx="6137489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EF366A-EF8B-19FD-180F-DC7EF5C817A9}"/>
              </a:ext>
            </a:extLst>
          </p:cNvPr>
          <p:cNvSpPr txBox="1"/>
          <p:nvPr/>
        </p:nvSpPr>
        <p:spPr>
          <a:xfrm>
            <a:off x="16487534" y="9990643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Onze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prioriteit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C945D8-CE2F-5EC1-CBA3-A73AF4359A80}"/>
              </a:ext>
            </a:extLst>
          </p:cNvPr>
          <p:cNvSpPr/>
          <p:nvPr/>
        </p:nvSpPr>
        <p:spPr>
          <a:xfrm flipV="1">
            <a:off x="321382" y="363454"/>
            <a:ext cx="670425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185EE44-3851-8803-B265-3AA03D8BAB39}"/>
              </a:ext>
            </a:extLst>
          </p:cNvPr>
          <p:cNvSpPr/>
          <p:nvPr/>
        </p:nvSpPr>
        <p:spPr>
          <a:xfrm>
            <a:off x="321382" y="1301660"/>
            <a:ext cx="5122488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49C09E-7B50-3C0E-2AAC-76A39A9D918B}"/>
              </a:ext>
            </a:extLst>
          </p:cNvPr>
          <p:cNvSpPr txBox="1"/>
          <p:nvPr/>
        </p:nvSpPr>
        <p:spPr>
          <a:xfrm>
            <a:off x="496971" y="435798"/>
            <a:ext cx="737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Plantaardige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eiwitten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E3DA58-D94D-3600-440A-4B952741D13D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Jouw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keuze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113F22-90AE-C265-4B74-FD71C592EA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614572" y="12121965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09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288533-DF0C-CABF-DBBC-80E08B29E6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114" y="19732"/>
            <a:ext cx="24328945" cy="13678321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287558E-3644-6D79-6D63-8DAB64C1D03F}"/>
              </a:ext>
            </a:extLst>
          </p:cNvPr>
          <p:cNvSpPr/>
          <p:nvPr/>
        </p:nvSpPr>
        <p:spPr>
          <a:xfrm>
            <a:off x="18202940" y="9870391"/>
            <a:ext cx="583977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AD5F994-4379-98D5-E0E6-182150AD2A10}"/>
              </a:ext>
            </a:extLst>
          </p:cNvPr>
          <p:cNvSpPr/>
          <p:nvPr/>
        </p:nvSpPr>
        <p:spPr>
          <a:xfrm flipV="1">
            <a:off x="321382" y="363454"/>
            <a:ext cx="653661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69137E-9804-B29B-C62C-62B1129B3E70}"/>
              </a:ext>
            </a:extLst>
          </p:cNvPr>
          <p:cNvSpPr/>
          <p:nvPr/>
        </p:nvSpPr>
        <p:spPr>
          <a:xfrm>
            <a:off x="321382" y="1301660"/>
            <a:ext cx="516501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A57283-2310-56B0-598E-259C7629B527}"/>
              </a:ext>
            </a:extLst>
          </p:cNvPr>
          <p:cNvSpPr txBox="1"/>
          <p:nvPr/>
        </p:nvSpPr>
        <p:spPr>
          <a:xfrm>
            <a:off x="496970" y="435798"/>
            <a:ext cx="689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Culinaire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verwennerij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F5C55E-C584-377D-9DEB-E424FFC0FF8A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Jouw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keuze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380978-875F-177A-3A08-C058A81B8147}"/>
              </a:ext>
            </a:extLst>
          </p:cNvPr>
          <p:cNvSpPr/>
          <p:nvPr/>
        </p:nvSpPr>
        <p:spPr>
          <a:xfrm flipV="1">
            <a:off x="12244387" y="8932188"/>
            <a:ext cx="1179833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721BE4-6413-675D-3842-F6E705394562}"/>
              </a:ext>
            </a:extLst>
          </p:cNvPr>
          <p:cNvSpPr txBox="1"/>
          <p:nvPr/>
        </p:nvSpPr>
        <p:spPr>
          <a:xfrm>
            <a:off x="11472624" y="9003591"/>
            <a:ext cx="12405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Voedselgerelateerde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ziekten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voorkomen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43E6341-07A7-4ACB-415F-3EAB7EB3BC58}"/>
              </a:ext>
            </a:extLst>
          </p:cNvPr>
          <p:cNvSpPr/>
          <p:nvPr/>
        </p:nvSpPr>
        <p:spPr>
          <a:xfrm>
            <a:off x="17996636" y="9870396"/>
            <a:ext cx="604607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30B8BF-ADBB-D017-5C5A-B110300C4C22}"/>
              </a:ext>
            </a:extLst>
          </p:cNvPr>
          <p:cNvSpPr txBox="1"/>
          <p:nvPr/>
        </p:nvSpPr>
        <p:spPr>
          <a:xfrm>
            <a:off x="16487530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Onze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prioriteit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15A35A5-3EA9-F826-2B0C-98E6E28971AA}"/>
              </a:ext>
            </a:extLst>
          </p:cNvPr>
          <p:cNvSpPr/>
          <p:nvPr/>
        </p:nvSpPr>
        <p:spPr>
          <a:xfrm>
            <a:off x="0" y="11558909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BF6D7-8E2B-3D66-BD37-C115505B2E95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F5E49F2-EC1E-36F0-E922-1AD70BCBD0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42935" y="11558016"/>
            <a:ext cx="4110445" cy="21579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89B9EE3-E5DF-9ED8-F933-74674416AE9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614572" y="12121965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755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person washing a red bell pepper&#10;&#10;Description automatically generated">
            <a:extLst>
              <a:ext uri="{FF2B5EF4-FFF2-40B4-BE49-F238E27FC236}">
                <a16:creationId xmlns:a16="http://schemas.microsoft.com/office/drawing/2014/main" id="{CDE11228-CC09-ED98-69FE-49F53A5707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4000" cy="13716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287558E-3644-6D79-6D63-8DAB64C1D03F}"/>
              </a:ext>
            </a:extLst>
          </p:cNvPr>
          <p:cNvSpPr/>
          <p:nvPr/>
        </p:nvSpPr>
        <p:spPr>
          <a:xfrm>
            <a:off x="18160409" y="9870391"/>
            <a:ext cx="588230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8286DD0-722F-A6B9-7F48-3384ABEB04DE}"/>
              </a:ext>
            </a:extLst>
          </p:cNvPr>
          <p:cNvSpPr/>
          <p:nvPr/>
        </p:nvSpPr>
        <p:spPr>
          <a:xfrm flipV="1">
            <a:off x="321382" y="363453"/>
            <a:ext cx="971089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509CD8-E379-EBF0-F33A-DFA4D498847D}"/>
              </a:ext>
            </a:extLst>
          </p:cNvPr>
          <p:cNvSpPr/>
          <p:nvPr/>
        </p:nvSpPr>
        <p:spPr>
          <a:xfrm>
            <a:off x="321383" y="1301660"/>
            <a:ext cx="495236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BF29E5-328A-057E-8C0C-89FC91457317}"/>
              </a:ext>
            </a:extLst>
          </p:cNvPr>
          <p:cNvSpPr txBox="1"/>
          <p:nvPr/>
        </p:nvSpPr>
        <p:spPr>
          <a:xfrm>
            <a:off x="496970" y="435798"/>
            <a:ext cx="953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Seizoensgebonden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duurzaam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CEF272-C819-7D8F-3B5A-2877CB67EDBE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Jouw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keuze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D9CED7B-1C10-C323-3398-3AF470CFC770}"/>
              </a:ext>
            </a:extLst>
          </p:cNvPr>
          <p:cNvSpPr/>
          <p:nvPr/>
        </p:nvSpPr>
        <p:spPr>
          <a:xfrm flipV="1">
            <a:off x="12743544" y="8932188"/>
            <a:ext cx="1129917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182B3C-E5BE-5E8C-20F8-AC00F6E83889}"/>
              </a:ext>
            </a:extLst>
          </p:cNvPr>
          <p:cNvSpPr txBox="1"/>
          <p:nvPr/>
        </p:nvSpPr>
        <p:spPr>
          <a:xfrm>
            <a:off x="11596915" y="9003591"/>
            <a:ext cx="12281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Tips om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veilig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met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voedsel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om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gaan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6EA3AA-7060-F2A9-0875-02DC63EA169F}"/>
              </a:ext>
            </a:extLst>
          </p:cNvPr>
          <p:cNvSpPr/>
          <p:nvPr/>
        </p:nvSpPr>
        <p:spPr>
          <a:xfrm>
            <a:off x="17996639" y="9870396"/>
            <a:ext cx="604607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B73C095-4B26-61D2-3B75-E7E231890D1B}"/>
              </a:ext>
            </a:extLst>
          </p:cNvPr>
          <p:cNvSpPr txBox="1"/>
          <p:nvPr/>
        </p:nvSpPr>
        <p:spPr>
          <a:xfrm>
            <a:off x="16487533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Onze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prioriteit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15D14CC-A201-0C1F-99F8-98B711D02879}"/>
              </a:ext>
            </a:extLst>
          </p:cNvPr>
          <p:cNvSpPr/>
          <p:nvPr/>
        </p:nvSpPr>
        <p:spPr>
          <a:xfrm>
            <a:off x="0" y="11558909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EF7B0D-C67E-9137-D45C-EE3E487FD76B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312AF1-C99B-035B-B149-22657467AF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42935" y="11558016"/>
            <a:ext cx="4110445" cy="21579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284A88-DBA8-03A2-5DCC-A60F2F5E7B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614572" y="12121965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F8B0785-0CB9-44DC-9174-F9959A75D5E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2B9CDC-E6DA-46E6-8C60-28644BD32F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DDE54F-2A3C-48CA-8779-F009F160C913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1407</TotalTime>
  <Words>69</Words>
  <Application>Microsoft Office PowerPoint</Application>
  <PresentationFormat>Custom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39</cp:revision>
  <dcterms:created xsi:type="dcterms:W3CDTF">2024-06-06T13:31:57Z</dcterms:created>
  <dcterms:modified xsi:type="dcterms:W3CDTF">2025-06-25T14:24:36Z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